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9C44"/>
    <a:srgbClr val="C79B43"/>
    <a:srgbClr val="C29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397E5-86A6-4643-AC26-C34E36D36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0B5A1-1810-4CD3-8D7E-445E3E977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11855-392B-47D1-B6DC-D90F1448385D}" type="datetimeFigureOut">
              <a:rPr lang="en-US" smtClean="0"/>
              <a:t>2/21/2023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F2429-243A-4CC1-B799-426716108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CD4AE-6395-4209-AE24-37A751AEC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5E5A-8DA2-494F-A9C9-BEC6DDA83F78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CFD3D7F0-7A54-4B15-9BFB-B9E7094B0E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987" y="303213"/>
            <a:ext cx="1158234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6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540D9-382E-4311-9C61-0D83BBB05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646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DE8B2-9F6C-4AEA-AAB8-4C3259489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2209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  <a:lvl2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2pPr>
            <a:lvl3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3pPr>
            <a:lvl4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4pPr>
            <a:lvl5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59DEE-B546-4AEF-B880-F3ED4B03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11855-392B-47D1-B6DC-D90F1448385D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F511B-8717-451E-960D-2929BE8ED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7EBA1-AAF7-414F-A822-50C0FD0F3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5E5A-8DA2-494F-A9C9-BEC6DDA83F7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2A6026C-801D-4AB7-9C50-B6E49F8AA9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987" y="303213"/>
            <a:ext cx="1158234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26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178C5-9C0C-4376-830D-DAF553E2E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368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6A7C8-865C-4A89-AC01-870B43DC0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  <a:lvl2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2pPr>
            <a:lvl3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3pPr>
            <a:lvl4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4pPr>
            <a:lvl5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495AB-043E-4D59-B878-A78A43F3C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  <a:lvl2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2pPr>
            <a:lvl3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3pPr>
            <a:lvl4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4pPr>
            <a:lvl5pPr>
              <a:defRPr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827D6-2CB2-4249-BDC7-C5EAE3D55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11855-392B-47D1-B6DC-D90F1448385D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F531A-EF09-488E-A393-268471DB5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F2E9D-DD19-4EE5-B47D-55376D62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5E5A-8DA2-494F-A9C9-BEC6DDA83F7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8B7B893B-B22C-4333-96E3-E0613B9BFB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987" y="303213"/>
            <a:ext cx="1158234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98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60D182-5115-4B96-9F22-A75444F8A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@MJUChiangmai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364D3-260B-42D8-AA77-3D477040E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www.MJU.ac.th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39D2BA-41AB-4B53-895E-A6508668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0 5387 3000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AA53E328-0EE2-473C-B9F8-73BB2E020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987" y="303213"/>
            <a:ext cx="1158234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14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EB9863-1302-48B8-9FE0-AF7349713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46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257C6F-C154-4C74-8BA0-42B6595B7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rgbClr val="C99C44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@MJUChiangmai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C197B-6403-46ED-972A-BA42ECAC2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rgbClr val="C99C44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www.MJU.ac.th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BCB80-6956-457E-9EE7-66E47AA8F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C99C44"/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r>
              <a:rPr lang="en-US" dirty="0"/>
              <a:t>0 5387 3000</a:t>
            </a:r>
          </a:p>
        </p:txBody>
      </p:sp>
    </p:spTree>
    <p:extLst>
      <p:ext uri="{BB962C8B-B14F-4D97-AF65-F5344CB8AC3E}">
        <p14:creationId xmlns:p14="http://schemas.microsoft.com/office/powerpoint/2010/main" val="75344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9000" b="1" kern="1200">
          <a:solidFill>
            <a:schemeClr val="bg1"/>
          </a:solidFill>
          <a:latin typeface="Cordia New" panose="020B0304020202020204" pitchFamily="34" charset="-34"/>
          <a:ea typeface="+mj-ea"/>
          <a:cs typeface="Cordia New" panose="020B0304020202020204" pitchFamily="34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E2A3D-0549-43EF-A0BF-C65A8AECA3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9CDF2D-3CDF-4E31-AB32-64A70B763FE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76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Cordia New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NAMTHIP PROMPETCH</dc:creator>
  <cp:lastModifiedBy>NAMTHIP PROMPETCH</cp:lastModifiedBy>
  <cp:revision>2</cp:revision>
  <dcterms:created xsi:type="dcterms:W3CDTF">2023-02-21T07:51:18Z</dcterms:created>
  <dcterms:modified xsi:type="dcterms:W3CDTF">2023-02-21T08:47:22Z</dcterms:modified>
</cp:coreProperties>
</file>